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329" r:id="rId3"/>
    <p:sldId id="399" r:id="rId4"/>
    <p:sldId id="452" r:id="rId5"/>
    <p:sldId id="454" r:id="rId6"/>
    <p:sldId id="394" r:id="rId7"/>
    <p:sldId id="451" r:id="rId8"/>
    <p:sldId id="449" r:id="rId9"/>
    <p:sldId id="450" r:id="rId1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8ABA0-71A6-4404-A955-FE46AE2ABED1}" v="580" dt="2025-05-13T17:25:25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F62A3B-CB2F-4FC3-BE50-876AD1603C5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BAD77AA-1035-4B76-A6EB-688E3B346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9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0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0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95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1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AFE4-12B3-DAC1-CD6A-8537ACD28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8A5DE-2BA2-36B3-9B1A-D11DC24D1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D81AB-9705-FEDA-5CF3-6FEBD49C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8162-EDB8-B025-571A-A6EA1E70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5B09A-B0BF-9DBB-C623-B753CFA4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DAE6-48C9-4938-C5F1-E94B1A02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BB7AC-7248-5B54-B472-BC1AC8501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41497-3138-1B45-5970-7E8466DA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AF4E5-4DB0-7450-E10B-F77F51E9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BB25-B1D6-D6EB-E643-57D7ABA8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D06BF-C09F-EB7B-B201-8ED87B271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0AA0A-E63A-20B0-470C-6D6860126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07A49-9623-C80F-BD96-6C610E54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3847-B3F7-A8AF-08F7-D8DA9316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B2C8F-89D2-8F2D-A63C-53004200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2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42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57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628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F110-0256-9C66-7AE3-FE17391E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1A3-8053-8D0A-7A6A-85C4BDB6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5EBE-F0D4-C5DD-F40E-DE5921B7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BAC39-5A0F-5050-A62B-69BF6A7B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9867D-A2C9-BCC8-8472-6876084E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5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FE38-2C92-9AD9-1AB8-BBDBD5F3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24B7-57D6-C90D-B8F2-49E82D65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F1609-7D33-A5C3-21F2-743B6CD3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EC704-9ECC-C133-5CA7-F39CC26F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E76F2-6EC8-793C-3552-DBCFE0F9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5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B770-754E-E916-A3BD-05E33228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44763-0E0E-FF98-930D-F0837E739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EE2C3-4FB0-1433-9EA9-F32AB8DBE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FD6E1-67DB-E5DC-F290-5B328A94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303BF-04CC-2A82-B737-1CF452D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ECEFD-7B17-AA98-E2AA-379D02A2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8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D2A3-CA78-9310-65DD-02DA2CAD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7E093-2BF8-902A-535A-053A130BB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074C1-B100-A337-206C-0D376BE6C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F7A7C-9ABB-EEC9-2196-A73FB337F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1C312-FA8A-44DB-C465-548D97BBB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87DA2-2331-C7D3-C3AF-139A5CC4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537BA-63AA-B54D-8A2D-03D9FBF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A7346-AD9B-2954-3FAC-BD81332A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3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C92A-5CE5-7453-3E03-08DCA2CB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54CF-7929-4981-06CB-9F27D1ED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8DBC1-94E0-5439-4062-DF800737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8B7EC-627D-19F6-258B-4FE3668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2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C56EE-DB7B-49E1-3F14-8F2F9242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BBCD3-0D3E-39E5-C274-31F11779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5FDD-6542-B7A0-E110-71B28954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9C6C-67DA-0A18-41E6-B582968D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BA65-C80F-65D0-C00F-CFE5AC9EE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2C1D9-6976-F9C1-5928-7D6ED705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2CF5C-80AC-4091-57D5-A8EE12BB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5E0C3-86CC-4626-DB5C-A421274C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4A7A0-A4E9-F1F8-4DE7-241AE127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7E4E-1382-76A2-A92B-6497B9CB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9185F-4F19-CAD0-AED9-9F3A3D31A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5E603-30CD-DA88-96D9-1DD9F7F57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03287-B179-0E78-4D51-C87A5F67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3FAB3-1511-ACA0-158F-702BBBD5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F869-2CE4-9E46-4D3B-0CBE1568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94C16-8A1D-57BE-80D9-0610AE84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1D8AC-6A00-DF70-745E-D4ADFA66F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A82F-4B37-5E9C-D830-C6A0BDE94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7634E-C38F-D80E-3181-4B856D5F0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63488-FD59-6836-D8EC-63DD7A8C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2020 Griffin Greenhouse Supplies, Inc. | </a:t>
            </a:r>
            <a:r>
              <a:rPr lang="en-US" b="1" dirty="0"/>
              <a:t>Classification:</a:t>
            </a:r>
            <a:r>
              <a:rPr lang="en-US" dirty="0"/>
              <a:t> For Internal Use Only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562710-7F83-4EFF-ABA8-8E2515EB8F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49" y="215488"/>
            <a:ext cx="1789230" cy="4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6BE6-01D8-FF48-239D-C5697113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39B4-80EF-63F9-B54B-41EE473BA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Cast 2025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D4AB680B-445F-EFF2-4CB2-2CED7D1B3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2118C-DC2D-05E9-BCB1-505B6714F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B80462-FAB2-4040-13B9-C88B3D89F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C95FC9B6-530F-11FD-3007-A084F4107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Review &amp; New Variety 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DC9E1-D539-2CC8-95B5-50EEB3288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071494"/>
            <a:ext cx="1511378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3333F-8CD4-4B17-2777-FFC50F2C6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3C71-E205-5BCE-6E3B-8D85985763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CUT FLOWERs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B61443A5-5067-BB7E-24A4-083750E255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D89C3F-B733-C6BF-50DF-266FFA7FC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10F701-3B0B-D1A2-2340-8CB8DA8369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A4EED5FE-B07B-9F95-EC17-0B369BDE88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AC6DB-D732-85AA-9CDA-F4FAEB108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337F89D-D650-6BFA-9C72-D1BBF0C25D6D}"/>
              </a:ext>
            </a:extLst>
          </p:cNvPr>
          <p:cNvSpPr txBox="1">
            <a:spLocks/>
          </p:cNvSpPr>
          <p:nvPr/>
        </p:nvSpPr>
        <p:spPr>
          <a:xfrm>
            <a:off x="594519" y="252216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57F14"/>
                </a:solidFill>
              </a:rPr>
              <a:t>Cut Flowers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6F9B0-AFDF-A3AA-201C-EA17E829B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145" y="183616"/>
            <a:ext cx="2969009" cy="585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6FA40-F8EB-C83F-DC13-338C9AD8A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518" y="890219"/>
            <a:ext cx="7450484" cy="5529656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1FE8E8F-EC09-F1B2-8612-7D2BEB95BE89}"/>
              </a:ext>
            </a:extLst>
          </p:cNvPr>
          <p:cNvSpPr txBox="1">
            <a:spLocks/>
          </p:cNvSpPr>
          <p:nvPr/>
        </p:nvSpPr>
        <p:spPr>
          <a:xfrm>
            <a:off x="781717" y="760526"/>
            <a:ext cx="3433667" cy="56593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Columbine </a:t>
            </a:r>
          </a:p>
          <a:p>
            <a:r>
              <a:rPr lang="en-US" sz="2000" dirty="0"/>
              <a:t>Dahlia</a:t>
            </a:r>
          </a:p>
          <a:p>
            <a:r>
              <a:rPr lang="en-US" sz="2000" dirty="0"/>
              <a:t>Delphinium Excalibur</a:t>
            </a:r>
          </a:p>
          <a:p>
            <a:r>
              <a:rPr lang="en-US" sz="2000" dirty="0"/>
              <a:t>Foxglove Camelot</a:t>
            </a:r>
          </a:p>
          <a:p>
            <a:r>
              <a:rPr lang="en-US" sz="2000" dirty="0"/>
              <a:t>Lavender</a:t>
            </a:r>
          </a:p>
          <a:p>
            <a:r>
              <a:rPr lang="en-US" sz="2000" dirty="0"/>
              <a:t>Mums</a:t>
            </a:r>
          </a:p>
          <a:p>
            <a:r>
              <a:rPr lang="en-US" sz="2000" dirty="0"/>
              <a:t>Nicotiana</a:t>
            </a:r>
          </a:p>
          <a:p>
            <a:r>
              <a:rPr lang="en-US" sz="2000" dirty="0"/>
              <a:t>Sunflower Sunfinity</a:t>
            </a:r>
          </a:p>
          <a:p>
            <a:r>
              <a:rPr lang="en-US" sz="2000" dirty="0"/>
              <a:t>Penstemon</a:t>
            </a:r>
          </a:p>
          <a:p>
            <a:r>
              <a:rPr lang="en-US" sz="2000" dirty="0"/>
              <a:t>Snapdragon</a:t>
            </a:r>
          </a:p>
          <a:p>
            <a:r>
              <a:rPr lang="en-US" sz="2000" dirty="0"/>
              <a:t>Viola Tiger Eye</a:t>
            </a:r>
          </a:p>
          <a:p>
            <a:r>
              <a:rPr lang="en-US" sz="2000" dirty="0"/>
              <a:t>Zinnia Zowie</a:t>
            </a:r>
          </a:p>
          <a:p>
            <a:endParaRPr lang="en-US" sz="20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60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5DDBF-7EA8-B50D-32CC-A4A13D3E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ACEE1-E0CC-71DC-0F02-E36ACC939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145" y="183616"/>
            <a:ext cx="2969009" cy="585267"/>
          </a:xfrm>
          <a:prstGeom prst="rect">
            <a:avLst/>
          </a:prstGeom>
        </p:spPr>
      </p:pic>
      <p:pic>
        <p:nvPicPr>
          <p:cNvPr id="5" name="Picture 4" descr="A sign with pictures of flowers&#10;&#10;AI-generated content may be incorrect.">
            <a:extLst>
              <a:ext uri="{FF2B5EF4-FFF2-40B4-BE49-F238E27FC236}">
                <a16:creationId xmlns:a16="http://schemas.microsoft.com/office/drawing/2014/main" id="{603EC53C-C7EC-56B5-A03A-8D8866250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4074" r="2084" b="7408"/>
          <a:stretch/>
        </p:blipFill>
        <p:spPr>
          <a:xfrm rot="5400000">
            <a:off x="6261270" y="1465530"/>
            <a:ext cx="5946244" cy="4552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4B79B-12BA-B8D5-DE26-AE89F8775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46" y="343046"/>
            <a:ext cx="6310250" cy="61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5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C7517-A501-A402-6FA0-26F4F1283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59889D-BBBE-EFE1-861A-4E4739876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3776" y="712897"/>
            <a:ext cx="4261104" cy="37219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57F14"/>
                </a:solidFill>
              </a:rPr>
              <a:t>Cut Flowers</a:t>
            </a:r>
          </a:p>
          <a:p>
            <a:pPr lvl="1"/>
            <a:r>
              <a:rPr lang="en-US" dirty="0"/>
              <a:t>Sunflower Vincent stands up with upward facing flowers – Vincent Choice is #1</a:t>
            </a:r>
          </a:p>
          <a:p>
            <a:pPr lvl="1"/>
            <a:r>
              <a:rPr lang="en-US" dirty="0"/>
              <a:t>Lisianthus lots of options including pollen free</a:t>
            </a:r>
          </a:p>
          <a:p>
            <a:pPr lvl="1"/>
            <a:r>
              <a:rPr lang="en-US" dirty="0"/>
              <a:t>Aster Azumi XL = larger flowers, excellent disease tolerance</a:t>
            </a:r>
          </a:p>
          <a:p>
            <a:pPr lvl="1"/>
            <a:r>
              <a:rPr lang="en-US" dirty="0"/>
              <a:t>Anemone Gemstone</a:t>
            </a:r>
          </a:p>
          <a:p>
            <a:pPr lvl="1"/>
            <a:r>
              <a:rPr lang="en-US" dirty="0"/>
              <a:t>Offered to do a webinar on cut flowers if there is any interest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BB59E1-F7BF-06C7-1E64-1858162D8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005" y="156738"/>
            <a:ext cx="2922891" cy="636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287FB2-2ABC-0DEF-88C5-2AE8A86EE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564" y="958114"/>
            <a:ext cx="3022407" cy="4941771"/>
          </a:xfrm>
          <a:prstGeom prst="rect">
            <a:avLst/>
          </a:prstGeom>
        </p:spPr>
      </p:pic>
      <p:pic>
        <p:nvPicPr>
          <p:cNvPr id="10" name="Picture 9" descr="A red and white flowers in a glass vase&#10;&#10;AI-generated content may be incorrect.">
            <a:extLst>
              <a:ext uri="{FF2B5EF4-FFF2-40B4-BE49-F238E27FC236}">
                <a16:creationId xmlns:a16="http://schemas.microsoft.com/office/drawing/2014/main" id="{942D9314-CF28-8071-7441-AD99622A2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/>
          <a:stretch/>
        </p:blipFill>
        <p:spPr>
          <a:xfrm rot="5400000">
            <a:off x="5183910" y="122633"/>
            <a:ext cx="3068079" cy="3022407"/>
          </a:xfrm>
          <a:prstGeom prst="rect">
            <a:avLst/>
          </a:prstGeom>
        </p:spPr>
      </p:pic>
      <p:pic>
        <p:nvPicPr>
          <p:cNvPr id="13" name="Picture 12" descr="A group of yellow flowers in a vase&#10;&#10;AI-generated content may be incorrect.">
            <a:extLst>
              <a:ext uri="{FF2B5EF4-FFF2-40B4-BE49-F238E27FC236}">
                <a16:creationId xmlns:a16="http://schemas.microsoft.com/office/drawing/2014/main" id="{46C17F22-8CD7-0828-E637-97C2D0BD9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r="16401"/>
          <a:stretch/>
        </p:blipFill>
        <p:spPr>
          <a:xfrm rot="5400000">
            <a:off x="1902077" y="4387471"/>
            <a:ext cx="2320802" cy="2415540"/>
          </a:xfrm>
          <a:prstGeom prst="rect">
            <a:avLst/>
          </a:prstGeom>
        </p:spPr>
      </p:pic>
      <p:pic>
        <p:nvPicPr>
          <p:cNvPr id="16" name="Picture 15" descr="A group of flowers on a table&#10;&#10;AI-generated content may be incorrect.">
            <a:extLst>
              <a:ext uri="{FF2B5EF4-FFF2-40B4-BE49-F238E27FC236}">
                <a16:creationId xmlns:a16="http://schemas.microsoft.com/office/drawing/2014/main" id="{6D99A2DE-85D4-C43C-8C6D-6A33E01A4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8667" r="9267"/>
          <a:stretch/>
        </p:blipFill>
        <p:spPr>
          <a:xfrm>
            <a:off x="4846769" y="3362183"/>
            <a:ext cx="3888855" cy="339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99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9E1CEE-BAE2-7E06-9FDA-76A9E74FECF2}"/>
              </a:ext>
            </a:extLst>
          </p:cNvPr>
          <p:cNvSpPr txBox="1">
            <a:spLocks/>
          </p:cNvSpPr>
          <p:nvPr/>
        </p:nvSpPr>
        <p:spPr>
          <a:xfrm>
            <a:off x="385977" y="1172644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57F14"/>
                </a:solidFill>
              </a:rPr>
              <a:t>Cut Flowers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93A203-DC89-BE06-F4C4-5359D9A6D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749" y="264861"/>
            <a:ext cx="2152075" cy="463336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D4AEF843-35FD-CFF7-1D9D-1C1ED31FA8B7}"/>
              </a:ext>
            </a:extLst>
          </p:cNvPr>
          <p:cNvSpPr txBox="1">
            <a:spLocks/>
          </p:cNvSpPr>
          <p:nvPr/>
        </p:nvSpPr>
        <p:spPr>
          <a:xfrm>
            <a:off x="1019263" y="1770045"/>
            <a:ext cx="272977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Celosia</a:t>
            </a:r>
          </a:p>
          <a:p>
            <a:r>
              <a:rPr lang="en-US" sz="2000" dirty="0"/>
              <a:t>Delphinium </a:t>
            </a:r>
          </a:p>
          <a:p>
            <a:r>
              <a:rPr lang="en-US" sz="2000" dirty="0"/>
              <a:t>Dianthus</a:t>
            </a:r>
          </a:p>
          <a:p>
            <a:r>
              <a:rPr lang="en-US" sz="2000" dirty="0"/>
              <a:t>Lisianthus</a:t>
            </a:r>
          </a:p>
          <a:p>
            <a:r>
              <a:rPr lang="en-US" sz="2000" dirty="0"/>
              <a:t>Matthiola (Stock)</a:t>
            </a:r>
          </a:p>
          <a:p>
            <a:r>
              <a:rPr lang="en-US" sz="2000" dirty="0"/>
              <a:t>Snapdragons</a:t>
            </a:r>
          </a:p>
          <a:p>
            <a:endParaRPr lang="en-US" sz="2000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473B6-8482-A5ED-32D1-BE7827B33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866" y="1002833"/>
            <a:ext cx="3963134" cy="1987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544EC-D61E-AC78-8D5A-E97C29E4E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223" y="3194531"/>
            <a:ext cx="3990777" cy="1931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0C92AA-DE47-2F74-0E55-5E06E376DB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0778" y="1977992"/>
            <a:ext cx="3858167" cy="24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7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D9FB1-C677-6B56-1DBE-6A09DA6E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614B7-4212-9BD4-0594-7B933B033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519" y="252216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Cut Flowers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D586D-E8B2-DEF1-6741-44B0279AD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519" y="1132404"/>
            <a:ext cx="5183188" cy="3684588"/>
          </a:xfrm>
        </p:spPr>
        <p:txBody>
          <a:bodyPr>
            <a:normAutofit/>
          </a:bodyPr>
          <a:lstStyle/>
          <a:p>
            <a:r>
              <a:rPr lang="en-US" sz="2000" dirty="0"/>
              <a:t>Famous for Zinnia Benary’s Giant</a:t>
            </a:r>
          </a:p>
          <a:p>
            <a:r>
              <a:rPr lang="en-US" sz="2000" dirty="0"/>
              <a:t>Eucalyptus Silver Dollar, Baby Blue Bouquet</a:t>
            </a:r>
          </a:p>
          <a:p>
            <a:r>
              <a:rPr lang="en-US" sz="2000" b="1" dirty="0"/>
              <a:t>New Craspedia SolarPop </a:t>
            </a:r>
          </a:p>
          <a:p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60ABD-EC9F-06FF-163C-4A0CD8F7D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912" y="0"/>
            <a:ext cx="2197287" cy="846534"/>
          </a:xfrm>
          <a:prstGeom prst="rect">
            <a:avLst/>
          </a:prstGeom>
        </p:spPr>
      </p:pic>
      <p:pic>
        <p:nvPicPr>
          <p:cNvPr id="9" name="Picture 8" descr="A wooden cart with plants on it&#10;&#10;AI-generated content may be incorrect.">
            <a:extLst>
              <a:ext uri="{FF2B5EF4-FFF2-40B4-BE49-F238E27FC236}">
                <a16:creationId xmlns:a16="http://schemas.microsoft.com/office/drawing/2014/main" id="{74C18B03-1E40-BDD6-7710-9CEC57F9B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01" y="3492967"/>
            <a:ext cx="4150425" cy="3112819"/>
          </a:xfrm>
          <a:prstGeom prst="rect">
            <a:avLst/>
          </a:prstGeom>
        </p:spPr>
      </p:pic>
      <p:pic>
        <p:nvPicPr>
          <p:cNvPr id="11" name="Picture 10" descr="A group of flowers in pots&#10;&#10;AI-generated content may be incorrect.">
            <a:extLst>
              <a:ext uri="{FF2B5EF4-FFF2-40B4-BE49-F238E27FC236}">
                <a16:creationId xmlns:a16="http://schemas.microsoft.com/office/drawing/2014/main" id="{F37F1C1F-6E0E-F4BA-3832-A59F0BAEE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2" t="22461" r="27556"/>
          <a:stretch/>
        </p:blipFill>
        <p:spPr>
          <a:xfrm>
            <a:off x="5777707" y="252216"/>
            <a:ext cx="2466633" cy="3112818"/>
          </a:xfrm>
          <a:prstGeom prst="rect">
            <a:avLst/>
          </a:prstGeom>
        </p:spPr>
      </p:pic>
      <p:pic>
        <p:nvPicPr>
          <p:cNvPr id="14" name="Picture 13" descr="A group of plants in pots&#10;&#10;AI-generated content may be incorrect.">
            <a:extLst>
              <a:ext uri="{FF2B5EF4-FFF2-40B4-BE49-F238E27FC236}">
                <a16:creationId xmlns:a16="http://schemas.microsoft.com/office/drawing/2014/main" id="{2D1B419B-3129-DE44-EA0D-BC135AD9D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2" t="7334" r="23067" b="10267"/>
          <a:stretch/>
        </p:blipFill>
        <p:spPr>
          <a:xfrm>
            <a:off x="2326922" y="3309381"/>
            <a:ext cx="2990088" cy="347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34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ED550-34D4-FD5E-7587-C3B0B6A9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0D06EC-9147-037A-AA1C-F0D9BFC35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519" y="252216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Cut Flowers</a:t>
            </a:r>
          </a:p>
        </p:txBody>
      </p:sp>
      <p:pic>
        <p:nvPicPr>
          <p:cNvPr id="4" name="Content Placeholder 3" descr="A group of flowers in vases on a table&#10;&#10;AI-generated content may be incorrect.">
            <a:extLst>
              <a:ext uri="{FF2B5EF4-FFF2-40B4-BE49-F238E27FC236}">
                <a16:creationId xmlns:a16="http://schemas.microsoft.com/office/drawing/2014/main" id="{892335AD-AC6B-4D40-4599-F3A78BB693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59" y="705391"/>
            <a:ext cx="3649461" cy="273709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0946FE-7D9D-1655-1F00-C030A049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631" y="0"/>
            <a:ext cx="2533780" cy="882695"/>
          </a:xfrm>
          <a:prstGeom prst="rect">
            <a:avLst/>
          </a:prstGeom>
        </p:spPr>
      </p:pic>
      <p:pic>
        <p:nvPicPr>
          <p:cNvPr id="8" name="Picture 7" descr="A group of flowers in vases&#10;&#10;AI-generated content may be incorrect.">
            <a:extLst>
              <a:ext uri="{FF2B5EF4-FFF2-40B4-BE49-F238E27FC236}">
                <a16:creationId xmlns:a16="http://schemas.microsoft.com/office/drawing/2014/main" id="{04821B3C-09A2-77C4-8DDF-56AC84027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59" y="3671316"/>
            <a:ext cx="3660648" cy="2745486"/>
          </a:xfrm>
          <a:prstGeom prst="rect">
            <a:avLst/>
          </a:prstGeom>
        </p:spPr>
      </p:pic>
      <p:pic>
        <p:nvPicPr>
          <p:cNvPr id="13" name="Picture 12" descr="A group of flowers in buckets&#10;&#10;AI-generated content may be incorrect.">
            <a:extLst>
              <a:ext uri="{FF2B5EF4-FFF2-40B4-BE49-F238E27FC236}">
                <a16:creationId xmlns:a16="http://schemas.microsoft.com/office/drawing/2014/main" id="{415E5121-41D8-CB1B-0F7F-31A7CCC3E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1" y="2921279"/>
            <a:ext cx="4554017" cy="3415513"/>
          </a:xfrm>
          <a:prstGeom prst="rect">
            <a:avLst/>
          </a:prstGeom>
        </p:spPr>
      </p:pic>
      <p:pic>
        <p:nvPicPr>
          <p:cNvPr id="16" name="Picture 15" descr="A group of flowers in a store&#10;&#10;AI-generated content may be incorrect.">
            <a:extLst>
              <a:ext uri="{FF2B5EF4-FFF2-40B4-BE49-F238E27FC236}">
                <a16:creationId xmlns:a16="http://schemas.microsoft.com/office/drawing/2014/main" id="{73FFCDA7-A3FD-CAD9-23D6-4CB0A31BCB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3549" y="2124837"/>
            <a:ext cx="4123944" cy="3092958"/>
          </a:xfrm>
          <a:prstGeom prst="rect">
            <a:avLst/>
          </a:prstGeo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026E5AF-2E4C-785D-1DF0-BE6366319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045" y="1080293"/>
            <a:ext cx="4289996" cy="3684588"/>
          </a:xfrm>
        </p:spPr>
        <p:txBody>
          <a:bodyPr>
            <a:normAutofit/>
          </a:bodyPr>
          <a:lstStyle/>
          <a:p>
            <a:r>
              <a:rPr lang="en-US" sz="1600" dirty="0"/>
              <a:t>Sunflowers </a:t>
            </a:r>
            <a:r>
              <a:rPr lang="en-US" sz="1600" dirty="0" err="1"/>
              <a:t>Sunrich</a:t>
            </a:r>
            <a:endParaRPr lang="en-US" sz="1600" dirty="0"/>
          </a:p>
          <a:p>
            <a:r>
              <a:rPr lang="en-US" sz="1600" dirty="0"/>
              <a:t>Brassica Crane</a:t>
            </a:r>
          </a:p>
          <a:p>
            <a:r>
              <a:rPr lang="en-US" sz="1600" dirty="0"/>
              <a:t>Asters</a:t>
            </a:r>
            <a:endParaRPr lang="en-US" sz="1200" dirty="0"/>
          </a:p>
          <a:p>
            <a:r>
              <a:rPr lang="en-US" sz="1600" dirty="0"/>
              <a:t>Stock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2232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3849</TotalTime>
  <Words>121</Words>
  <Application>Microsoft Office PowerPoint</Application>
  <PresentationFormat>Widescreen</PresentationFormat>
  <Paragraphs>47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 Light</vt:lpstr>
      <vt:lpstr>Office Theme</vt:lpstr>
      <vt:lpstr>Health Fitness 16x9</vt:lpstr>
      <vt:lpstr>Cast 2025</vt:lpstr>
      <vt:lpstr>CUT FLOWERs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Cynthia Drumgool</dc:creator>
  <cp:lastModifiedBy>Alexandra Zavala</cp:lastModifiedBy>
  <cp:revision>24</cp:revision>
  <cp:lastPrinted>2025-04-29T15:34:54Z</cp:lastPrinted>
  <dcterms:created xsi:type="dcterms:W3CDTF">2025-04-04T14:20:33Z</dcterms:created>
  <dcterms:modified xsi:type="dcterms:W3CDTF">2025-05-19T17:54:35Z</dcterms:modified>
</cp:coreProperties>
</file>